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3"/>
            <a:ext cx="4868725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214289"/>
            <a:ext cx="4781550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0"/>
            <a:ext cx="4762500" cy="653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0"/>
            <a:ext cx="4772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76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Admin\Рабочий стол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772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Documents and Settings\Admin\Рабочий стол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38" y="0"/>
            <a:ext cx="4772025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0"/>
            <a:ext cx="4781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0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3" y="-1"/>
            <a:ext cx="463867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2012-04-03T04:02:31Z</dcterms:modified>
</cp:coreProperties>
</file>