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9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7" r:id="rId19"/>
    <p:sldId id="278" r:id="rId20"/>
    <p:sldId id="273" r:id="rId21"/>
    <p:sldId id="274" r:id="rId22"/>
    <p:sldId id="276" r:id="rId23"/>
    <p:sldId id="287" r:id="rId24"/>
    <p:sldId id="27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00FF"/>
    <a:srgbClr val="99003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9223-DA6C-4CA4-BF6F-53F7F129AD73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6EE6-CB6A-44AC-8AED-09036EFE4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РАЗВЕДЕНИЕ КОСТРА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86116" y="4143380"/>
            <a:ext cx="5614982" cy="1752600"/>
          </a:xfrm>
        </p:spPr>
        <p:txBody>
          <a:bodyPr/>
          <a:lstStyle/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Documents and Settings\Михаэль-вурдалак\Мои документы\мамина\про картинки\огонь\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1552582" cy="385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79864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КОСТРОВ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 descr="C:\Documents and Settings\Михаэль-вурдалак\Мои документы\мамина\про картинки\огонь\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5762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357586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Пламенные - для приготовления пищи и освещения.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Жаровые - для приготовления пищи, обогрева, сушки вещей.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Дымовые - для отпугивания комаров, мошкары и подачи сигналов.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5842" name="Picture 2" descr="http://demonstrator.narod.ru/experiments/pics/fir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3346519" cy="2998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ЗАГОТОВКА ТОПЛИВА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C:\Documents and Settings\Михаэль-вурдалак\Мои документы\мамина\про картинки\огонь\14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8612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Мелкие сухие еловые веточки, береста, смола хвойных деревьев, сухой мох, трава, лишайник, стружки, лучины, из срединной части расколотого топором сухостоя (преимущественно хвойных пород), нижние сухие ветви. </a:t>
            </a:r>
          </a:p>
          <a:p>
            <a:endParaRPr lang="ru-RU" dirty="0"/>
          </a:p>
        </p:txBody>
      </p:sp>
      <p:pic>
        <p:nvPicPr>
          <p:cNvPr id="33794" name="Picture 2" descr="http://www.renema.ru/Info/img/koster_topliv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643314"/>
            <a:ext cx="4387369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</a:rPr>
              <a:t>Для приготовления пищи подходит валежник березы и ольхи, который горит ровно и почти без дыма.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надо разнести большой костер, то наилучшими будут дрова из соснового, кедрового и елового сухостоя.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</a:rPr>
              <a:t>Расколотые поленья быстрее разгораются.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</a:rPr>
              <a:t>Мелкий хворост прогорает в первые две-три минуты.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FF"/>
                </a:solidFill>
              </a:rPr>
              <a:t>Осиновые и пихтовые дрова плохи тем, что слишком сильно стреляют искрами. </a:t>
            </a:r>
          </a:p>
          <a:p>
            <a:endParaRPr lang="ru-RU" dirty="0"/>
          </a:p>
        </p:txBody>
      </p:sp>
      <p:pic>
        <p:nvPicPr>
          <p:cNvPr id="32770" name="Picture 2" descr="http://zapovedniykamensk.ru/wp-content/uploads/2009/10/d0bad0bed181d182d0b5d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42913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ПОЛЕЗНЫЕ СОВЕТЫ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C:\Documents and Settings\Михаэль-вурдалак\Мои документы\мамина\про картинки\огонь\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256"/>
            <a:ext cx="2702070" cy="1895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Используй для костра преимущественно сухостой хвойных пород.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в лесу дождь, то сухими остаются небольшие нижние ветки хвойных деревьев, засохшие на стволе.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Сырые и гнилые дрова дают много дыма, но мало тепла. </a:t>
            </a:r>
            <a:endParaRPr lang="ru-RU" sz="28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Дрова запаси заранее и побольше, чтобы не бегать ночью в поисках топлива.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Топливом в безлесных районах тебе могут послужить сухие кусты, трава , камыш, кизяк.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ДОБЫВАНИЯ ОГНЯ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Михаэль-вурдалак\Мои документы\мамина\про картинки\огонь\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1643074" cy="2389926"/>
          </a:xfrm>
          <a:prstGeom prst="rect">
            <a:avLst/>
          </a:prstGeom>
          <a:noFill/>
        </p:spPr>
      </p:pic>
      <p:pic>
        <p:nvPicPr>
          <p:cNvPr id="11267" name="Picture 3" descr="C:\Documents and Settings\Михаэль-вурдалак\Мои документы\мамина\про картинки\огонь\1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876"/>
            <a:ext cx="976318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3857652" cy="2214578"/>
          </a:xfrm>
        </p:spPr>
        <p:txBody>
          <a:bodyPr/>
          <a:lstStyle/>
          <a:p>
            <a:r>
              <a:rPr kumimoji="0" lang="ru-RU" dirty="0" smtClean="0">
                <a:solidFill>
                  <a:srgbClr val="0000FF"/>
                </a:solidFill>
                <a:latin typeface="Tahoma" pitchFamily="34" charset="0"/>
              </a:rPr>
              <a:t>Спичка;   </a:t>
            </a:r>
          </a:p>
          <a:p>
            <a:r>
              <a:rPr kumimoji="0" lang="ru-RU" dirty="0" smtClean="0">
                <a:solidFill>
                  <a:srgbClr val="0000FF"/>
                </a:solidFill>
                <a:latin typeface="Tahoma" pitchFamily="34" charset="0"/>
              </a:rPr>
              <a:t>огарок свечи;</a:t>
            </a:r>
          </a:p>
          <a:p>
            <a:r>
              <a:rPr kumimoji="0" lang="ru-RU" dirty="0" smtClean="0">
                <a:solidFill>
                  <a:srgbClr val="0000FF"/>
                </a:solidFill>
                <a:latin typeface="Tahoma" pitchFamily="34" charset="0"/>
              </a:rPr>
              <a:t>зажигалка. </a:t>
            </a:r>
          </a:p>
          <a:p>
            <a:endParaRPr lang="ru-RU" dirty="0"/>
          </a:p>
        </p:txBody>
      </p:sp>
      <p:pic>
        <p:nvPicPr>
          <p:cNvPr id="4098" name="Picture 2" descr="C:\Documents and Settings\Михаэль-вурдалак\Мои документы\мамина\про картинки\огонь\11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429000"/>
            <a:ext cx="2214578" cy="2869912"/>
          </a:xfrm>
          <a:prstGeom prst="rect">
            <a:avLst/>
          </a:prstGeom>
          <a:noFill/>
        </p:spPr>
      </p:pic>
      <p:pic>
        <p:nvPicPr>
          <p:cNvPr id="4099" name="Picture 3" descr="C:\Documents and Settings\Михаэль-вурдалак\Мои документы\мамина\про картинки\огонь\fier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1500198" cy="3851255"/>
          </a:xfrm>
          <a:prstGeom prst="rect">
            <a:avLst/>
          </a:prstGeom>
          <a:noFill/>
        </p:spPr>
      </p:pic>
      <p:pic>
        <p:nvPicPr>
          <p:cNvPr id="4100" name="Picture 4" descr="C:\Documents and Settings\Михаэль-вурдалак\Мои документы\мамина\про картинки\огонь\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57232"/>
            <a:ext cx="1228729" cy="2457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786346" cy="607223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Перед походом каждый коробок спичек нужно упаковать: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в полиэтиленовую пленку;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также поместить спичечный коробок в пузырек с герметично притертой пробкой (или резиновый мешочек,  металлический футляр для спичечных коробков, которые защищают их от намокания и механических повреждений).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 Намокшие спички можно высушить в волосах под шапкой.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8FC"/>
              </a:clrFrom>
              <a:clrTo>
                <a:srgbClr val="FBF8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54332" y="1643050"/>
            <a:ext cx="4089668" cy="364333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НАЗНАЧЕНИЕ КОСТРА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7181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СПОСОБЫ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Кремень- твёрдый камень.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Огниво(кресало)-топор, нож.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Трут- любой сухой легковоспламеняющийся материал(мох, вата, гнилушки, древесная пыль).</a:t>
            </a:r>
          </a:p>
          <a:p>
            <a:endParaRPr lang="ru-RU" dirty="0"/>
          </a:p>
        </p:txBody>
      </p:sp>
      <p:pic>
        <p:nvPicPr>
          <p:cNvPr id="5" name="Picture 2" descr="C:\Users\User\Documents\Мои результаты сканирования\сканирование00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11800" y="2000240"/>
            <a:ext cx="3632200" cy="363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ПОМОЩИ ЛУКА И ПАЛОЧКИ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186238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Заострённую палочку вставьте в углубление куска древесины или коры и терпеливо вращайте до появления дымка. Затем раздуйте тлеющий трут, который предварительно надо уложить  в углубление и возле него.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User\Documents\Мои результаты сканирования\сканирование00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57752" y="1785926"/>
            <a:ext cx="4079875" cy="3455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помощью увеличительного стекла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{66BEF89C-BFFB-4665-AE68-12709E2AA2B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2285992"/>
            <a:ext cx="6480175" cy="424022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РАЗЖЕЧЬ КОСТЕР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3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857496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229600" cy="4000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Перед тем как разжечь костер, надо: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заготовить растопку;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уложить  растопку под сложенный шалашиком или колодцем мелкий сухой хворост;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поджечь;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сверху по мере разгорания аккуратно кладут более толстые дрова.</a:t>
            </a:r>
          </a:p>
          <a:p>
            <a:endParaRPr lang="ru-RU" dirty="0"/>
          </a:p>
        </p:txBody>
      </p:sp>
      <p:pic>
        <p:nvPicPr>
          <p:cNvPr id="6146" name="Picture 2" descr="C:\Documents and Settings\Михаэль-вурдалак\Мои документы\мамина\про картинки\огонь\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1995"/>
            <a:ext cx="2928958" cy="24578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ПОЛЕЗНЫЕ СОВЕТЫ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14546" y="2232514"/>
            <a:ext cx="4481718" cy="420003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lu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757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00FF"/>
                </a:solidFill>
              </a:rPr>
              <a:t>Б</a:t>
            </a:r>
            <a:r>
              <a:rPr lang="ru-RU" sz="2800" dirty="0" smtClean="0">
                <a:solidFill>
                  <a:srgbClr val="0000FF"/>
                </a:solidFill>
              </a:rPr>
              <a:t>олее толстые дрова кладут сверху не очень плотно, чтобы обеспечить доступ воздуха.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00FF"/>
                </a:solidFill>
              </a:rPr>
              <a:t>Е</a:t>
            </a:r>
            <a:r>
              <a:rPr lang="ru-RU" sz="2800" dirty="0" smtClean="0">
                <a:solidFill>
                  <a:srgbClr val="0000FF"/>
                </a:solidFill>
              </a:rPr>
              <a:t>сли костер долго не разгорается, надо его раздуть (увеличить доступ воздуха). Для этого подойдет шапка, миска, штормовка, веник из веток.</a:t>
            </a:r>
          </a:p>
          <a:p>
            <a:endParaRPr lang="ru-RU" dirty="0"/>
          </a:p>
        </p:txBody>
      </p:sp>
      <p:pic>
        <p:nvPicPr>
          <p:cNvPr id="5122" name="Picture 2" descr="C:\Documents and Settings\Михаэль-вурдалак\Мои документы\мамина\про картинки\огонь\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76389"/>
            <a:ext cx="2857520" cy="3684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2900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</a:rPr>
              <a:t>В</a:t>
            </a:r>
            <a:r>
              <a:rPr lang="ru-RU" dirty="0" smtClean="0">
                <a:solidFill>
                  <a:srgbClr val="0000FF"/>
                </a:solidFill>
              </a:rPr>
              <a:t> дождливую погоду костер разводят под прикрытием накидки или плаща, который держат двое туристов. 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FF"/>
                </a:solidFill>
              </a:rPr>
              <a:t>Ч</a:t>
            </a:r>
            <a:r>
              <a:rPr lang="ru-RU" dirty="0" smtClean="0">
                <a:solidFill>
                  <a:srgbClr val="0000FF"/>
                </a:solidFill>
              </a:rPr>
              <a:t>ем сильнее ветер или дождь, тем плотнее укладывают растопку и дрова на костре. </a:t>
            </a:r>
          </a:p>
          <a:p>
            <a:endParaRPr lang="ru-RU" dirty="0"/>
          </a:p>
        </p:txBody>
      </p:sp>
      <p:pic>
        <p:nvPicPr>
          <p:cNvPr id="18434" name="Picture 2" descr="http://chupikin.narod.ru/P2000/Ch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5648325" cy="3667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35719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В сырую холодную погоду можно (если позволяет запас дров) разложить два костра. Первый — для приготовления пищи, второй — для просушивания одежды и снаряжения.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Около него обязательно нужно иметь дежурного, который будет поддерживать огонь и следить за тем, чтобы вещи не сгорели.</a:t>
            </a:r>
          </a:p>
          <a:p>
            <a:endParaRPr lang="ru-RU" dirty="0"/>
          </a:p>
        </p:txBody>
      </p:sp>
      <p:pic>
        <p:nvPicPr>
          <p:cNvPr id="17410" name="Picture 2" descr="http://foto.rambler.ru/public/sem.helper/3/IMGP2821/IMGP2821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429000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0719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тепло, возможность обогреться, просушить одежду и обувь;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необходим для приготовления пищи;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это один из вариантов подачи сигнала спасателям;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костер отпугивает хищников;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помогает успокоиться, почувствовать себя более защищенным.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Михаэль-вурдалак\Мои документы\мамина\про картинки\огонь\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71942"/>
            <a:ext cx="1857388" cy="2505999"/>
          </a:xfrm>
          <a:prstGeom prst="rect">
            <a:avLst/>
          </a:prstGeom>
          <a:noFill/>
        </p:spPr>
      </p:pic>
      <p:pic>
        <p:nvPicPr>
          <p:cNvPr id="44034" name="Picture 2" descr="Очаг в горной мест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1714512" cy="2009194"/>
          </a:xfrm>
          <a:prstGeom prst="rect">
            <a:avLst/>
          </a:prstGeom>
          <a:noFill/>
        </p:spPr>
      </p:pic>
      <p:pic>
        <p:nvPicPr>
          <p:cNvPr id="44036" name="Picture 4" descr="http://tourlib.net/books_tourism/images/risunok36_0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360997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КОСТРОВ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 descr="C:\Documents and Settings\Михаэль-вурдалак\Мои документы\мамина\про картинки\огонь\1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333377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ШАЛАШ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8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500306"/>
            <a:ext cx="35719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4972056" cy="52689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Годятся любые дрова. Поленья ставят наклонно; они частично опираются друг на друга.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Пламя яркое, высокое, жаркое, с ограниченной полосой нагрева.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Костёр требует постоянного подкладывания дров.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08575" y="1357298"/>
            <a:ext cx="4035425" cy="44164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ull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ЗВЕЗДНЫЙ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7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06"/>
            <a:ext cx="4357718" cy="389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686304" cy="5054617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Поленья укладывают на угли по радиусам от одной точки.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Горение происходит преимущественно в центре, дрова по мере сгорания продвигают ближе к середине.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7900" y="1844675"/>
            <a:ext cx="3851275" cy="413543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КОЛОДЕЦ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6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06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471990" cy="55546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Два полена кладут параллельно друг на друга, на некотором расстоянии; поперек них — еще два.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 Такая конструкция обеспечивает хороший доступ воздуха к огню, и поленья равно­мерно будут гореть по всей длине. Этот костер хорош и в сырую погоду.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1285860"/>
            <a:ext cx="3589338" cy="45307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ТАЕЖНЫЙ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57430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440055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Складывается из нескольких бревен, уложенных вдоль или под острым углом друг к другу. 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Он не требует частой подкладки дров.</a:t>
            </a: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1071546"/>
            <a:ext cx="4035425" cy="44211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pull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НОДЬЯ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http://gazeta.aif.ru/data/mags/kids/119/pics/16_01_05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643182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ПЛОЩАДКА ДЛЯ КОСТРА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Михаэль-вурдалак\Мои документы\мамина\про картинки\огонь\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16" y="3352787"/>
            <a:ext cx="4186286" cy="27908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2862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Этот костер складывается из трех больших бревен, длиной 2-2,5 м. 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Два бревна (чем толще, тем лучше) укладывают вплотную, добиваясь минимального зазора между ними. На эту щель кладут растопку. 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После того, как растопка хорошо разгорится, сверху положи третье бревно. Желательно, чтобы это бревно было толще нижних, так как оно прогорит быстрее. </a:t>
            </a:r>
          </a:p>
          <a:p>
            <a:r>
              <a:rPr lang="ru-RU" sz="2400" dirty="0" err="1" smtClean="0">
                <a:solidFill>
                  <a:srgbClr val="0000FF"/>
                </a:solidFill>
              </a:rPr>
              <a:t>Нодья</a:t>
            </a:r>
            <a:r>
              <a:rPr lang="ru-RU" sz="2400" dirty="0" smtClean="0">
                <a:solidFill>
                  <a:srgbClr val="0000FF"/>
                </a:solidFill>
              </a:rPr>
              <a:t> из толстых бревен может гореть несколько часов. </a:t>
            </a:r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4143380"/>
            <a:ext cx="6049962" cy="210026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СОХРАНЕНИЕ ОГНЯ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Михаэль-вурдалак\Мои документы\мамина\про картинки\огонь\1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757742" cy="541180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Угли от прогоревшего костра засыпать слоем золы, утром их раздуть.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Переносное хранилище- факел. </a:t>
            </a:r>
            <a:endParaRPr lang="ru-RU" dirty="0">
              <a:solidFill>
                <a:srgbClr val="0000FF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Прокладывая мох между лучинами, плотно оберните полученную конструкцию корой. Факел толщиной до 15 см и длиной 70 см будет хранить огонь около 6 часов.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User\Documents\Мои результаты сканирования\сканирование005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43570" y="357166"/>
            <a:ext cx="3000396" cy="6216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ПОЛЕЗНЫЕ СОВЕТЫ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8" name="Picture 2" descr="C:\Documents and Settings\Михаэль-вурдалак\Мои документы\мамина\про картинки\огонь\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2357454" cy="2357454"/>
          </a:xfrm>
          <a:prstGeom prst="rect">
            <a:avLst/>
          </a:prstGeom>
          <a:noFill/>
        </p:spPr>
      </p:pic>
      <p:pic>
        <p:nvPicPr>
          <p:cNvPr id="14339" name="Picture 3" descr="C:\Documents and Settings\Михаэль-вурдалак\Мои документы\мамина\про картинки\огонь\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000372"/>
            <a:ext cx="1543057" cy="2869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500726" cy="571504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Чтобы дольше удержать тепло, угли прогоревшего костра надо засыпать золой и немного землёй. Жар в таком случае сохраняется до 10 часов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  <a:defRPr/>
            </a:pPr>
            <a:endParaRPr lang="ru-RU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Обязательно наблюдайте за горящим костром</a:t>
            </a:r>
          </a:p>
          <a:p>
            <a:pPr>
              <a:defRPr/>
            </a:pPr>
            <a:endParaRPr lang="ru-RU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</a:rPr>
              <a:t>Покидая </a:t>
            </a:r>
            <a:r>
              <a:rPr lang="ru-RU" dirty="0">
                <a:solidFill>
                  <a:srgbClr val="0000FF"/>
                </a:solidFill>
              </a:rPr>
              <a:t>место стоянки, непременно затушите костёр, даже если от него остались лишь едва тлеющие головешки и угли. Если есть возможность залей его!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Documents and Settings\Михаэль-вурдалак\Мои документы\мамина\про картинки\огонь\1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57232"/>
            <a:ext cx="1447800" cy="876300"/>
          </a:xfrm>
          <a:prstGeom prst="rect">
            <a:avLst/>
          </a:prstGeom>
          <a:noFill/>
        </p:spPr>
      </p:pic>
      <p:pic>
        <p:nvPicPr>
          <p:cNvPr id="3075" name="Picture 3" descr="C:\Documents and Settings\Михаэль-вурдалак\Мои документы\мамина\про картинки\огонь\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3" y="4000504"/>
            <a:ext cx="2385509" cy="1781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УРОК!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5" name="Picture 1" descr="C:\Documents and Settings\Михаэль-вурдалак\Мои документы\мамина\про картинки\со словами\пл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DDCED0"/>
              </a:clrFrom>
              <a:clrTo>
                <a:srgbClr val="DDCE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857364"/>
            <a:ext cx="8286808" cy="1657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686304" cy="548324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Выберите полянку, защищённую от сильного ветра.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Очистите предполагаемое место для костра от сухой травы, листвы.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Можно обложить костёр камнями.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Не разводите костер возле сухих деревьев.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1643050"/>
            <a:ext cx="3749671" cy="392271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Если снег неглубокий, разгребите его и разжигайте костёр на земле. При глубоком снеге можно сделать настил.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http://adventure-miles.ru/wp-content/uploads/2009/05/image009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3019425" cy="2962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ПОДГОТОВКА ПЛОЩАДКИ ДЛЯ КОСТРА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Михаэль-вурдалак\Мои документы\мамина\про картинки\огонь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2040034" cy="2826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29003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есть дерн, сними его, переверни травой вниз и уложи вокруг костра.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Убери листву, хвою, траву  вокруг костра на 1 — 1,5 м.</a:t>
            </a:r>
            <a:endParaRPr lang="ru-RU" sz="18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38914" name="Picture 2" descr="http://velo-extreme.at.ua/Otchet/KamHotBak_2008/IMG_9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440765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900486" cy="5411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Если есть возможность, обложи его камнями.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FF"/>
                </a:solidFill>
              </a:rPr>
              <a:t>Сделай под костер подстилку из сырых бревен, песка, глины.</a:t>
            </a:r>
            <a:r>
              <a:rPr lang="ru-RU" sz="3600" dirty="0" smtClean="0">
                <a:solidFill>
                  <a:srgbClr val="0000FF"/>
                </a:solidFill>
              </a:rPr>
              <a:t> (</a:t>
            </a:r>
            <a:r>
              <a:rPr lang="ru-RU" sz="2800" dirty="0" smtClean="0">
                <a:solidFill>
                  <a:srgbClr val="0000FF"/>
                </a:solidFill>
              </a:rPr>
              <a:t>Иначе огонь проникнет в торфяник и начнется подземный пожар).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3500438"/>
            <a:ext cx="3000396" cy="3000396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Михаэль-вурдалак\Мои документы\мамина\про картинки\огонь\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966</Words>
  <Application>Microsoft Office PowerPoint</Application>
  <PresentationFormat>Экран (4:3)</PresentationFormat>
  <Paragraphs>95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РАЗВЕДЕНИЕ КОСТРА</vt:lpstr>
      <vt:lpstr>НАЗНАЧЕНИЕ КОСТРА</vt:lpstr>
      <vt:lpstr>Слайд 3</vt:lpstr>
      <vt:lpstr>ПЛОЩАДКА ДЛЯ КОСТРА</vt:lpstr>
      <vt:lpstr>Слайд 5</vt:lpstr>
      <vt:lpstr>Слайд 6</vt:lpstr>
      <vt:lpstr>ПОДГОТОВКА ПЛОЩАДКИ ДЛЯ КОСТРА</vt:lpstr>
      <vt:lpstr>Слайд 8</vt:lpstr>
      <vt:lpstr>Слайд 9</vt:lpstr>
      <vt:lpstr>ВИДЫ КОСТРОВ</vt:lpstr>
      <vt:lpstr>Слайд 11</vt:lpstr>
      <vt:lpstr>ЗАГОТОВКА ТОПЛИВА</vt:lpstr>
      <vt:lpstr>Слайд 13</vt:lpstr>
      <vt:lpstr>Слайд 14</vt:lpstr>
      <vt:lpstr>ПОЛЕЗНЫЕ СОВЕТЫ</vt:lpstr>
      <vt:lpstr>Слайд 16</vt:lpstr>
      <vt:lpstr>СПОСОБЫ ДОБЫВАНИЯ ОГНЯ</vt:lpstr>
      <vt:lpstr>Слайд 18</vt:lpstr>
      <vt:lpstr>Слайд 19</vt:lpstr>
      <vt:lpstr>ОСНОВНЫЕ СПОСОБЫ</vt:lpstr>
      <vt:lpstr>ПРИ ПОМОЩИ ЛУКА И ПАЛОЧКИ</vt:lpstr>
      <vt:lpstr>Слайд 22</vt:lpstr>
      <vt:lpstr>С помощью увеличительного стекла</vt:lpstr>
      <vt:lpstr>КАК РАЗЖЕЧЬ КОСТЕР</vt:lpstr>
      <vt:lpstr>Слайд 25</vt:lpstr>
      <vt:lpstr>ПОЛЕЗНЫЕ СОВЕТЫ</vt:lpstr>
      <vt:lpstr>Слайд 27</vt:lpstr>
      <vt:lpstr>Слайд 28</vt:lpstr>
      <vt:lpstr>Слайд 29</vt:lpstr>
      <vt:lpstr>ТИПЫ КОСТРОВ</vt:lpstr>
      <vt:lpstr>ШАЛАШ</vt:lpstr>
      <vt:lpstr>Слайд 32</vt:lpstr>
      <vt:lpstr>ЗВЕЗДНЫЙ</vt:lpstr>
      <vt:lpstr>Слайд 34</vt:lpstr>
      <vt:lpstr>КОЛОДЕЦ</vt:lpstr>
      <vt:lpstr>Слайд 36</vt:lpstr>
      <vt:lpstr>ТАЕЖНЫЙ</vt:lpstr>
      <vt:lpstr>Слайд 38</vt:lpstr>
      <vt:lpstr>НОДЬЯ</vt:lpstr>
      <vt:lpstr>Слайд 40</vt:lpstr>
      <vt:lpstr>СОХРАНЕНИЕ ОГНЯ</vt:lpstr>
      <vt:lpstr>Слайд 42</vt:lpstr>
      <vt:lpstr>ПОЛЕЗНЫЕ СОВЕТЫ</vt:lpstr>
      <vt:lpstr>Слайд 44</vt:lpstr>
      <vt:lpstr>СПАСИБО ЗА УРОК!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РАЗВЕДЕНИЕ КОСТРА</dc:title>
  <dc:creator>Вурдалак</dc:creator>
  <cp:lastModifiedBy>user</cp:lastModifiedBy>
  <cp:revision>19</cp:revision>
  <dcterms:created xsi:type="dcterms:W3CDTF">2010-01-21T15:13:13Z</dcterms:created>
  <dcterms:modified xsi:type="dcterms:W3CDTF">2012-09-30T08:53:03Z</dcterms:modified>
</cp:coreProperties>
</file>